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301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5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35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11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16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7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54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6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38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1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5171DDE-36CA-4AC0-BC86-223CEC74118E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F4C98E-5548-44E4-B75C-514FA4E5D56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10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Rise of patent trolls</a:t>
            </a:r>
          </a:p>
        </p:txBody>
      </p:sp>
    </p:spTree>
    <p:extLst>
      <p:ext uri="{BB962C8B-B14F-4D97-AF65-F5344CB8AC3E}">
        <p14:creationId xmlns:p14="http://schemas.microsoft.com/office/powerpoint/2010/main" val="2046604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Patent Trolls and Tactics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 2012,  the majority of lawsuits were not brought by patent trolls. These were not companies who were making products or entrepreneurs with valid claims.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Patent trolls file lawsuits with the objective to obtain a settlement.  The patent trolls know that patent litigation lawsuits are expensive so they try to get the defendant to settle for less than what it would cost to defend the suit.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Trolls commonly acquire questionable patents and then file these suits against a number of defendants. A troll will rely on the presumption of validity that patents receive in order to obtain a settlement.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Commercial businesses also tend to have high discovery costs due to the amount of documentation they would need to produce. This creates an incentive for defendants to settle.</a:t>
            </a:r>
          </a:p>
        </p:txBody>
      </p:sp>
    </p:spTree>
    <p:extLst>
      <p:ext uri="{BB962C8B-B14F-4D97-AF65-F5344CB8AC3E}">
        <p14:creationId xmlns:p14="http://schemas.microsoft.com/office/powerpoint/2010/main" val="286223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Actions Taken Against Patent Trolls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Tougher restrictions for the ability to join multiple defendants in one action. Joining multiple defendants was a common tactic of patent trolls.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patent trolls eventually found a way around this by filing multiple suits and then seeking to combine the suits for discovery.</a:t>
            </a:r>
          </a:p>
        </p:txBody>
      </p:sp>
    </p:spTree>
    <p:extLst>
      <p:ext uri="{BB962C8B-B14F-4D97-AF65-F5344CB8AC3E}">
        <p14:creationId xmlns:p14="http://schemas.microsoft.com/office/powerpoint/2010/main" val="85314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Politicians have proposed shifting costs to plaintiffs when the litigation is unsuccessful.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New legislation was proposed in 2014, but then was stalled as experts are concerned this new legislation may have a negative impact on new legitimate patent owners.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Some U.S. Supreme Court decisions limit patentability of software and provide for patent trolls to pay defendant’s legal bills in cases where the suit is deemed frivolous.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 number of states have used consumer protection laws to address bad faith demand letters filed by patent trolls.</a:t>
            </a:r>
          </a:p>
        </p:txBody>
      </p:sp>
    </p:spTree>
    <p:extLst>
      <p:ext uri="{BB962C8B-B14F-4D97-AF65-F5344CB8AC3E}">
        <p14:creationId xmlns:p14="http://schemas.microsoft.com/office/powerpoint/2010/main" val="380880088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</TotalTime>
  <Words>294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Patent </vt:lpstr>
      <vt:lpstr>Scope of Patent Trolls and Tactics</vt:lpstr>
      <vt:lpstr>Actions Taken Against Patent Trolls</vt:lpstr>
      <vt:lpstr>Solutions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</dc:title>
  <dc:creator>Dana Nasser</dc:creator>
  <cp:lastModifiedBy>Dana Nasser</cp:lastModifiedBy>
  <cp:revision>4</cp:revision>
  <dcterms:created xsi:type="dcterms:W3CDTF">2017-05-02T00:36:04Z</dcterms:created>
  <dcterms:modified xsi:type="dcterms:W3CDTF">2017-05-02T01:09:12Z</dcterms:modified>
</cp:coreProperties>
</file>